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6" r:id="rId4"/>
    <p:sldId id="268" r:id="rId5"/>
    <p:sldId id="264" r:id="rId6"/>
    <p:sldId id="263" r:id="rId7"/>
    <p:sldId id="267" r:id="rId8"/>
    <p:sldId id="269" r:id="rId9"/>
    <p:sldId id="265" r:id="rId10"/>
    <p:sldId id="270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84" r:id="rId21"/>
    <p:sldId id="281" r:id="rId22"/>
    <p:sldId id="282" r:id="rId23"/>
    <p:sldId id="283" r:id="rId24"/>
    <p:sldId id="2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FBE5D6"/>
    <a:srgbClr val="171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2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1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3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00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2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3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8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5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4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2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5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1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hyperlink" Target="https://assetstore.unity.com/packages/2d/environments/2d-retro-urban-city-platformer-kit-431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hyperlink" Target="https://assetstore.unity.com/packages/2d/textures-materials/nature/pixel-art-forest-80909?locale=ko-KR" TargetMode="External"/><Relationship Id="rId7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hyperlink" Target="https://assetstore.unity.com/packages/2d/textures-materials/nature/mystery-forest-parallax-background-53863" TargetMode="External"/><Relationship Id="rId10" Type="http://schemas.openxmlformats.org/officeDocument/2006/relationships/image" Target="../media/image27.jpeg"/><Relationship Id="rId4" Type="http://schemas.openxmlformats.org/officeDocument/2006/relationships/image" Target="../media/image22.jpe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00717" y="1873735"/>
            <a:ext cx="5793653" cy="3398411"/>
            <a:chOff x="3000717" y="1873735"/>
            <a:chExt cx="5793653" cy="3398411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9" y="2072152"/>
              <a:ext cx="4920996" cy="2795122"/>
              <a:chOff x="3689604" y="2072152"/>
              <a:chExt cx="4920996" cy="2795122"/>
            </a:xfrm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4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pattFill prst="lgGrid">
                <a:fgClr>
                  <a:srgbClr val="2A2A3A"/>
                </a:fgClr>
                <a:bgClr>
                  <a:srgbClr val="1E1E2A"/>
                </a:bgClr>
              </a:pattFill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latinLnBrk="0">
                  <a:defRPr/>
                </a:pPr>
                <a:r>
                  <a:rPr lang="en-US" altLang="ko-KR" sz="4000" b="1" i="1" kern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Project_4X4</a:t>
                </a:r>
                <a:endParaRPr lang="en-US" altLang="ko-KR" sz="4000" b="1" i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 latinLnBrk="0">
                  <a:lnSpc>
                    <a:spcPct val="200000"/>
                  </a:lnSpc>
                  <a:defRPr/>
                </a:pPr>
                <a:r>
                  <a:rPr lang="ko-KR" altLang="en-US" sz="1050" kern="0" dirty="0" smtClean="0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금주의 회의 안건</a:t>
                </a:r>
                <a:endParaRPr lang="ko-KR" altLang="en-US" sz="2800" dirty="0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3000717" y="2144768"/>
              <a:ext cx="459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424452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0.8cm</a:t>
              </a:r>
              <a:endParaRPr lang="ko-KR" altLang="en-US" sz="800" dirty="0">
                <a:solidFill>
                  <a:srgbClr val="42445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8274004" y="1873735"/>
              <a:ext cx="4090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90º</a:t>
              </a:r>
              <a:endParaRPr lang="ko-KR" altLang="en-US" sz="800" dirty="0">
                <a:solidFill>
                  <a:srgbClr val="42445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5919129" y="5056702"/>
              <a:ext cx="573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424452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13.7cm</a:t>
              </a:r>
              <a:endParaRPr lang="ko-KR" altLang="en-US" sz="800" dirty="0">
                <a:solidFill>
                  <a:srgbClr val="42445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8" y="2565189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768174" y="2143792"/>
            <a:ext cx="14375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050" b="1" kern="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22 / 05 / </a:t>
            </a:r>
            <a:r>
              <a:rPr lang="en-US" altLang="ko-KR" sz="1050" b="1" kern="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endParaRPr lang="ko-KR" altLang="en-US" sz="2800" b="1" dirty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9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Main</a:t>
            </a:r>
            <a:endParaRPr lang="ko-KR" altLang="en-US" sz="1200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 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 </a:t>
            </a: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사체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앵무새 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스테이지에서 주가 되는 오브젝트 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이기에</a:t>
            </a:r>
            <a:endParaRPr lang="en-US" altLang="ko-KR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대부분의 사람들에게 친숙한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앵무새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선택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 앵무새는 공격의 상징은 아니기에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우리가 지향하는 컨셉에 더 잘 어울린다고 생각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Pixel parrot 이미지, 스톡 사진 및 벡터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8160" r="21495" b="17910"/>
          <a:stretch/>
        </p:blipFill>
        <p:spPr bwMode="auto">
          <a:xfrm>
            <a:off x="6762750" y="777217"/>
            <a:ext cx="1800225" cy="25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만화 앵무새 픽셀 디자인 | 프리미엄 벡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324" y="777217"/>
            <a:ext cx="1296672" cy="25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olorful parrots | Colorful parrots, Pet birds, Parro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 bwMode="auto">
          <a:xfrm>
            <a:off x="9702519" y="777217"/>
            <a:ext cx="1834077" cy="25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보스 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하피</a:t>
            </a: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독수리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하피독수리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(=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부채머리수리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보스이기에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거대한 덩치가 주 포인트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 생각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그렇기에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세계에서 </a:t>
            </a:r>
            <a:r>
              <a:rPr lang="ko-KR" altLang="en-US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큰 독수리</a:t>
            </a:r>
            <a:r>
              <a:rPr lang="ko-KR" altLang="en-US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</a:t>
            </a:r>
            <a:r>
              <a:rPr lang="ko-KR" altLang="en-US" b="1" dirty="0" err="1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하피</a:t>
            </a:r>
            <a:r>
              <a:rPr lang="ko-KR" altLang="en-US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독수리</a:t>
            </a:r>
            <a:r>
              <a:rPr lang="ko-KR" altLang="en-US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채용</a:t>
            </a:r>
            <a:r>
              <a:rPr lang="en-US" altLang="ko-KR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부적을 몸에 지니게 되며 거대해지고 공격적으로 된 컨셉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32" name="Picture 8" descr="노트펫] 독수리계의 냉 미남 '하피이글' - 아시아투데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17" y="3395787"/>
            <a:ext cx="2386579" cy="316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rpy Eagle, Harpia Harpyja Photograph by Jon G. Fuller | Fine Art Americ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4091794"/>
            <a:ext cx="2360402" cy="18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15275" y="2905125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앵무새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5992" y="5896632"/>
            <a:ext cx="2743200" cy="7078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하피독수리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 = </a:t>
            </a:r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부채머리수리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5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Sub</a:t>
            </a:r>
            <a:endParaRPr lang="ko-KR" altLang="en-US" sz="1200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개과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검은등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자칼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개와 유사한 디자인을 뽑을 수 있음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그렇기에 도심의 개에서 </a:t>
            </a:r>
            <a:r>
              <a:rPr lang="ko-KR" altLang="en-US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색칠놀이만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해도 괜찮다고 생각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열대우림에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서식하고 있기에 등장하기 무난한 오브젝트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고양이과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오셀롯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귀염뽀짝하며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아주 크지 않은 몸 크기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고양이와 매우 유사한 생김새로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 고양이 디자인에 무늬만 박아서 표현 가능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2" name="Picture 4" descr="고양이 오셀롯 | 와우 인벤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/>
          <a:stretch/>
        </p:blipFill>
        <p:spPr bwMode="auto">
          <a:xfrm>
            <a:off x="6713650" y="4049560"/>
            <a:ext cx="2763725" cy="24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xternal/upload.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6" r="10984"/>
          <a:stretch/>
        </p:blipFill>
        <p:spPr bwMode="auto">
          <a:xfrm>
            <a:off x="8876752" y="4059781"/>
            <a:ext cx="2686051" cy="244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9258" y="6122990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오셀롯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4" name="Picture 6" descr="Black-backed Jackal | NatureRules1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76" y="1079085"/>
            <a:ext cx="3755764" cy="250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769258" y="3178809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검은등</a:t>
            </a:r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자칼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0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Sub</a:t>
            </a:r>
            <a:endParaRPr lang="ko-KR" altLang="en-US" sz="1200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어류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잉어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잉어와 유사한 디자인을 뽑을 수 있음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 스테이지에 등장해도 무난하게 사용 가능하다고 생각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내에서는 조금 작은 크기의 잉어로 사용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설치류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쥐과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시궁쥐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어느 스테이지에서도 무난하게 이용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가능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쥐는 어디에나 있으니까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6" name="Picture 8" descr="Jungle Carp Fishing Thaila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23383" r="8644"/>
          <a:stretch/>
        </p:blipFill>
        <p:spPr bwMode="auto">
          <a:xfrm>
            <a:off x="7905202" y="1893430"/>
            <a:ext cx="2477048" cy="15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p | Pixel Art Mak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t="10188" r="10156" b="11728"/>
          <a:stretch/>
        </p:blipFill>
        <p:spPr bwMode="auto">
          <a:xfrm>
            <a:off x="7804118" y="568759"/>
            <a:ext cx="28765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769258" y="3108139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잉어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60" name="Picture 12" descr="Rat emoji | Вышивка крестом, Крыса, 8-битное искусство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11873" r="18565" b="12104"/>
          <a:stretch/>
        </p:blipFill>
        <p:spPr bwMode="auto">
          <a:xfrm>
            <a:off x="6786639" y="4180244"/>
            <a:ext cx="2455754" cy="210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w To Get Rid Of Rats In The Home — Expert Ti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81" y="4020471"/>
            <a:ext cx="2369821" cy="236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9258" y="6122990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시궁쥐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1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Sub</a:t>
            </a:r>
            <a:endParaRPr lang="ko-KR" altLang="en-US" sz="1200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인디언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주로 죽어있는 사체로 등장하는게 </a:t>
            </a:r>
            <a:r>
              <a:rPr lang="ko-KR" altLang="en-US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맞다고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생각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인간의 흔적이 있는 사원을 배치하기에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소수의 인간 배치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이미지는 위의 픽셀 이미지와 비슷한 흑인 인디언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100" name="Picture 4" descr="Ancient God Head Egypt Pixel Art 스톡 벡터(로열티 프리) 105530598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" b="12091"/>
          <a:stretch/>
        </p:blipFill>
        <p:spPr bwMode="auto">
          <a:xfrm>
            <a:off x="7593522" y="829497"/>
            <a:ext cx="3079019" cy="26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자유형 29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장애물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가시 오브젝트</a:t>
            </a:r>
            <a: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가시 덤불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정글의 특색이 가장 잘 드러나는 가시 오브젝트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아래 구멍이나 옆면에 배치 가능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69258" y="3108139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인디언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102" name="Picture 6" descr="Thorn bush sprit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6" b="27417"/>
          <a:stretch/>
        </p:blipFill>
        <p:spPr bwMode="auto">
          <a:xfrm>
            <a:off x="7901603" y="3799243"/>
            <a:ext cx="2418569" cy="25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739287" y="6015947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가시 덤불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4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388178" y="1908844"/>
            <a:ext cx="5406192" cy="3265439"/>
            <a:chOff x="3388178" y="1908844"/>
            <a:chExt cx="5406192" cy="3265439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9" y="2072152"/>
              <a:ext cx="4920996" cy="2795122"/>
              <a:chOff x="3689604" y="2072152"/>
              <a:chExt cx="4920996" cy="2795122"/>
            </a:xfrm>
            <a:grpFill/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4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latinLnBrk="0">
                  <a:defRPr/>
                </a:pPr>
                <a:r>
                  <a:rPr lang="ko-KR" altLang="en-US" sz="4000" b="1" i="1" kern="0" dirty="0" smtClean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맵 배경 구상하기</a:t>
                </a:r>
                <a:endParaRPr lang="en-US" altLang="ko-KR" sz="4000" b="1" i="1" kern="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 latinLnBrk="0">
                  <a:lnSpc>
                    <a:spcPct val="200000"/>
                  </a:lnSpc>
                  <a:defRPr/>
                </a:pPr>
                <a:r>
                  <a:rPr lang="ko-KR" altLang="en-US" sz="1200" kern="0" dirty="0" smtClean="0">
                    <a:solidFill>
                      <a:schemeClr val="tx2">
                        <a:lumMod val="75000"/>
                      </a:schemeClr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인간 업그레이드</a:t>
                </a:r>
                <a:endParaRPr lang="ko-KR" altLang="en-US" sz="3600" dirty="0">
                  <a:solidFill>
                    <a:schemeClr val="tx2">
                      <a:lumMod val="7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8" y="2565189"/>
              <a:ext cx="114812" cy="4932000"/>
              <a:chOff x="5822947" y="174314"/>
              <a:chExt cx="114812" cy="4932000"/>
            </a:xfrm>
            <a:grpFill/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747361" y="2085954"/>
            <a:ext cx="1437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b="1" kern="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</a:t>
            </a:r>
            <a:endParaRPr lang="ko-KR" altLang="en-US" sz="4800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5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배경 구상하기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업그레이드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9" y="1370860"/>
            <a:ext cx="5142978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선택한 배경은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700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폐허</a:t>
            </a:r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(Ruins)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제단에 의해 폐허가 되고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주인공의 시험장이 된 도시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endParaRPr lang="en-US" altLang="ko-KR" sz="36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646772" y="360474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534350"/>
            <a:ext cx="535291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이 배경을 선택하였는가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폐허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사람에 의해 건축되고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사람에 의해 파괴된 곳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마치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주인공을 연상하는 지역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사용 가능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주인공 또한 사람에 의해 만들어지고 파괴될 예정이니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사람들의 등장으로 인한 트릭들과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도심지였다는 것을 이용한 기계적인 트릭들을 합쳐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난이도의 맵 제작이 용이함</a:t>
            </a:r>
            <a:endParaRPr lang="ko-KR" altLang="en-US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38924" y="1179644"/>
            <a:ext cx="4238625" cy="2656879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6448449" y="4063856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6725196" y="3993462"/>
            <a:ext cx="5297260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등장 시기</a:t>
            </a:r>
            <a:endParaRPr lang="en-US" altLang="ko-KR" sz="700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 후반 스테이지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( 9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부두술사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은거지 바로 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즉 인간의 생명과 관련된 주제를 던지기에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최후방에 배치함으로서 이어지는 스테이지에서 메시지를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극적인 상태로 전달할 수 있음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인간의 업그레이드가 일찍이 될 시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설계에 영향을 줄 수 있음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2" name="Picture 2" descr="완전히 버려지고 폐허가 되버린 도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3" y="1370860"/>
            <a:ext cx="4238625" cy="22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자료</a:t>
            </a:r>
            <a:endParaRPr lang="en-US" altLang="ko-KR" sz="2400" b="1" i="1" kern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218657" y="1137486"/>
            <a:ext cx="3984917" cy="525586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549102" y="1391813"/>
            <a:ext cx="339368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참고 자료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전반적으로 어두운 느낌을 주는 컨셉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저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고층의 높이의 빌딩들 존재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파괴된 구멍을 통해 오갈 수 있는 건물들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주위에 널브러진 시체들과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쓰레기들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414531" y="3034768"/>
            <a:ext cx="337925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참고할만한 게임들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This War of Mine</a:t>
            </a:r>
            <a:b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등장하는 모든 지역이 폐허로서 참고하기 좋음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지역들의 배경 묘사를 참고할 부분이 정말 많음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BIOHAZARD RE : 2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경찰서 내부의 경우 건물 내부 트릭 설계로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외부의 경우 배경 묘사 및 디자인 참고용 가능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u="sng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폴아웃</a:t>
            </a: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4 - </a:t>
            </a:r>
            <a:r>
              <a:rPr lang="ko-KR" altLang="en-US" sz="1200" b="1" u="sng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커먼웰스</a:t>
            </a: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아포칼립스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세계관이자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폐허가 된 도시의 표본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디자인적으로 참고할 사항 다분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메이플스토리 </a:t>
            </a: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b="1" u="sng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커닝시티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근 본</a:t>
            </a:r>
            <a:endParaRPr lang="en-US" altLang="ko-KR" sz="1200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4419600" y="1466850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 flipH="1">
            <a:off x="4414529" y="3097835"/>
            <a:ext cx="3414831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7902952" y="584010"/>
            <a:ext cx="3984917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42" name="Picture 2" descr="An Empty City | City art, Pixel art, Ancient symb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6" y="1152737"/>
            <a:ext cx="3790119" cy="189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/Terraria - Cit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2"/>
          <a:stretch/>
        </p:blipFill>
        <p:spPr bwMode="auto">
          <a:xfrm>
            <a:off x="232943" y="3101457"/>
            <a:ext cx="3970631" cy="15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rtStation - City of Silence 0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6" y="4616805"/>
            <a:ext cx="3996164" cy="17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디스 워 오브 마인 | 미니맵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/>
          <a:stretch/>
        </p:blipFill>
        <p:spPr bwMode="auto">
          <a:xfrm>
            <a:off x="7941584" y="616516"/>
            <a:ext cx="3907652" cy="226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residentevil.com.br/wp-content/uploads/2018/06/Resident-Evil-2-Remake-RPD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897" y="2879570"/>
            <a:ext cx="3934063" cy="221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Fallout 4: Bethesda reveal special content for Xbox One and shed light on  the Commonwealth | Gaming | Entertainment | Express.co.u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88" y="5090927"/>
            <a:ext cx="2568793" cy="15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11470006" y="654352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489123" y="2879569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127260" y="5069574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254" name="Picture 14" descr="Destroyed City Backgrounds - Wallpaper Cav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635" y="5542746"/>
            <a:ext cx="1989645" cy="107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11499599" y="6207613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Biohazard 2 RE:</a:t>
            </a:r>
            <a:endParaRPr lang="en-US" altLang="ko-KR" sz="2400" b="1" i="1" kern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9" y="1351810"/>
            <a:ext cx="514297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바이오하자드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트릭 예시</a:t>
            </a:r>
            <a:endParaRPr lang="en-US" altLang="ko-KR" sz="2000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낮은 위치의 물건을 들어올리는 지렛대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전기 연결이 안된 구간에 연결하는 퓨즈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회전문을 돌리기 위한 손잡이와 구멍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위에서 내려줘야 아래까지 열리는 사다리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문을 가기 위한 열쇠들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5558617" y="1035722"/>
            <a:ext cx="6214284" cy="5554531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653"/>
          <a:stretch/>
        </p:blipFill>
        <p:spPr>
          <a:xfrm>
            <a:off x="5558616" y="1104900"/>
            <a:ext cx="3248900" cy="1673877"/>
          </a:xfrm>
          <a:prstGeom prst="rect">
            <a:avLst/>
          </a:prstGeom>
        </p:spPr>
      </p:pic>
      <p:pic>
        <p:nvPicPr>
          <p:cNvPr id="11266" name="Picture 2" descr="Where to Find the Square-Handled Crank in Resident Evil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9" t="15019" r="4502" b="24657"/>
          <a:stretch/>
        </p:blipFill>
        <p:spPr bwMode="auto">
          <a:xfrm>
            <a:off x="5558617" y="2784796"/>
            <a:ext cx="3248900" cy="202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use Location to get back in to Police Station Main Hall - Resident Evil 2  Remake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5903" r="12682" b="21041"/>
          <a:stretch/>
        </p:blipFill>
        <p:spPr bwMode="auto">
          <a:xfrm>
            <a:off x="8817041" y="1045676"/>
            <a:ext cx="2955860" cy="19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sident Evil 2 Remake Walkthrough Part 11 – Claire B - Alternate Lab |  VG24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2" r="23241"/>
          <a:stretch/>
        </p:blipFill>
        <p:spPr bwMode="auto">
          <a:xfrm>
            <a:off x="9361302" y="2965160"/>
            <a:ext cx="1867338" cy="184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Resident Evil 2 remake Precinct Keys Prop Replicas Made | Etsy Ca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352" y="4850492"/>
            <a:ext cx="2588814" cy="172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도넛 42"/>
          <p:cNvSpPr/>
          <p:nvPr/>
        </p:nvSpPr>
        <p:spPr>
          <a:xfrm>
            <a:off x="5970907" y="1812729"/>
            <a:ext cx="1483022" cy="1025274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53664" y="1705820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" name="도넛 46"/>
          <p:cNvSpPr/>
          <p:nvPr/>
        </p:nvSpPr>
        <p:spPr>
          <a:xfrm>
            <a:off x="9013066" y="1210501"/>
            <a:ext cx="1483022" cy="1603311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도넛 47"/>
          <p:cNvSpPr/>
          <p:nvPr/>
        </p:nvSpPr>
        <p:spPr>
          <a:xfrm>
            <a:off x="5658126" y="3123468"/>
            <a:ext cx="1495538" cy="1508131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도넛 49"/>
          <p:cNvSpPr/>
          <p:nvPr/>
        </p:nvSpPr>
        <p:spPr>
          <a:xfrm>
            <a:off x="9533238" y="2944486"/>
            <a:ext cx="1495538" cy="1754658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453929" y="4919403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757233" y="3000966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725991" y="3115636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204622" y="1293696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&amp;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</a:t>
            </a:r>
            <a:endParaRPr lang="en-US" altLang="ko-KR" sz="2400" b="1" i="1" kern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218657" y="1368001"/>
            <a:ext cx="3984917" cy="5025350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549102" y="1391813"/>
            <a:ext cx="3393683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무너지고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보수 중인 건물들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건물들의 대부분이 무너져 있는 상태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몇몇 건물들은 왼쪽의 사진처럼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공사중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높낮이가 다른 건물들은 이동의 수단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ko-KR" altLang="en-US" sz="9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414531" y="3577693"/>
            <a:ext cx="337925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도시 특유의 오브젝트들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레버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문을 열거나 특정 장치를 사용할 때 사용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퓨즈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어두운 지역을 밝히기 위한 사용 아이템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열쇠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잠긴 문을 열기 위한 사용 아이템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전류가 흐르는 전선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장애물 오브젝트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물과 연결되거나 문과 연결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퓨즈와 연관한 퍼즐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부비트랩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덤불로 덮어놓은 장소의 함정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부비트랩에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빠지거나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장소에 도달했을 시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종이 울려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어그로가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끌림</a:t>
            </a:r>
            <a:endParaRPr lang="en-US" altLang="ko-KR" sz="9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4419600" y="1466850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 flipH="1">
            <a:off x="4414529" y="3640760"/>
            <a:ext cx="3414831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hlinkClick r:id="rId2"/>
          </p:cNvPr>
          <p:cNvSpPr txBox="1"/>
          <p:nvPr/>
        </p:nvSpPr>
        <p:spPr>
          <a:xfrm>
            <a:off x="4549101" y="2718834"/>
            <a:ext cx="316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u="sng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 </a:t>
            </a:r>
            <a:r>
              <a:rPr lang="ko-KR" altLang="en-US" sz="1200" u="sng" dirty="0" err="1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에셋</a:t>
            </a:r>
            <a:r>
              <a:rPr lang="ko-KR" altLang="en-US" sz="1200" u="sng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u="sng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Retro Urban City</a:t>
            </a:r>
            <a:endParaRPr lang="ko-KR" altLang="en-US" sz="1200" u="sng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7902952" y="1368001"/>
            <a:ext cx="3984917" cy="5025350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290" name="Picture 2" descr="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7" y="1391813"/>
            <a:ext cx="3951235" cy="222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yberpunk Market Street Pixel Art Download - CraftPix.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1" y="3667099"/>
            <a:ext cx="3855639" cy="257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애니메이션 레버 3D 모델 $5 - .obj .max .fbx .3ds - Free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026" y="1392279"/>
            <a:ext cx="1446171" cy="14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Fluke 315mA 1000V 퓨즈 교체품 | Fluk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197" y="1392279"/>
            <a:ext cx="2169256" cy="14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Resident Evil 2 remake Precinct Keys Prop Replicas Made | Etsy Ca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951" y="2882567"/>
            <a:ext cx="1991225" cy="13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Are You Getting Tingles From Your Taps? – Green Efficient Liv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219" y="2838451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8122730" y="1382379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351418" y="1392278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901158" y="2870614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316024" y="2917264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300" name="Picture 12" descr="플래시24- &gt; 밀리터리 &gt; 총칼만큼 치명적인 월남전 부비트랩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5" r="10240"/>
          <a:stretch/>
        </p:blipFill>
        <p:spPr bwMode="auto">
          <a:xfrm>
            <a:off x="7908832" y="4253684"/>
            <a:ext cx="1979652" cy="17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G마켓 - 학교종/대형/18센티/골든벨/도어종/문종/풍경/도어벨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649" y="4261129"/>
            <a:ext cx="1537512" cy="205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9997648" y="4258120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08831" y="4270713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Main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_01</a:t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민간인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플레이어에게 비적대적인 오브젝트가 필요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기본이 되는 인간 오브젝트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사체 오브젝트로도 다수 배치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_02</a:t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도둑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양아치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플레이어에게 적대적인 오브젝트가 필요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플레이어를 발견 시 죽일 기세로 쫓아오며 피해 다녀야 함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단체로 몰려다니는 일종의 그룹 컨셉 또한 존재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18" name="Picture 2" descr="Homeless man. Trying to create something every day. Did from a reference.  32x32. : r/Pixel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521" y="65395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765121" y="2728805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민간인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17522" y="3641152"/>
            <a:ext cx="2362200" cy="23642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 descr="More Orna redone pixel art - Warrior and Thief : r/OrnaR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21" y="3719414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5121" y="5746289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도둑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양아치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1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640793" y="623894"/>
            <a:ext cx="5716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Contents</a:t>
            </a:r>
            <a:endParaRPr lang="ko-KR" altLang="en-US" sz="2000" dirty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0793" y="1528266"/>
            <a:ext cx="4436032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17540" y="1457872"/>
            <a:ext cx="51429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00. 22 / 05 </a:t>
            </a:r>
            <a:r>
              <a:rPr lang="en-US" altLang="ko-KR" b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en-US" altLang="ko-KR" b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16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회의 안건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금주의 회의 안건 정리</a:t>
            </a:r>
            <a:endParaRPr lang="en-US" altLang="ko-KR" sz="14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742174" y="1408275"/>
            <a:ext cx="4529073" cy="4582949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 descr="4X4 리틀매직 M 마그네틱 44 큐브 444 루빅스 선수용 - 인터파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93" y="1461423"/>
            <a:ext cx="4384705" cy="4453602"/>
          </a:xfrm>
          <a:prstGeom prst="rect">
            <a:avLst/>
          </a:prstGeom>
          <a:noFill/>
          <a:effectLst>
            <a:innerShdw blurRad="12700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자유형 25"/>
          <p:cNvSpPr/>
          <p:nvPr/>
        </p:nvSpPr>
        <p:spPr>
          <a:xfrm>
            <a:off x="619125" y="2729351"/>
            <a:ext cx="4457700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895872" y="2658957"/>
            <a:ext cx="51429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배경 구상하기 </a:t>
            </a:r>
            <a:r>
              <a:rPr lang="en-US" altLang="ko-KR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</a:t>
            </a:r>
            <a:endParaRPr lang="en-US" altLang="ko-KR" b="1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자료</a:t>
            </a:r>
            <a:endParaRPr lang="en-US" altLang="ko-KR" sz="14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</a:t>
            </a:r>
            <a:r>
              <a:rPr lang="en-US" altLang="ko-KR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&amp; </a:t>
            </a: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</a:t>
            </a:r>
            <a:endParaRPr lang="en-US" altLang="ko-KR" sz="14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640793" y="4572917"/>
            <a:ext cx="4457700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17540" y="4502523"/>
            <a:ext cx="51429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02.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배경 구상하기 </a:t>
            </a:r>
            <a:r>
              <a:rPr lang="en-US" altLang="ko-KR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업그레이드</a:t>
            </a:r>
            <a:endParaRPr lang="en-US" altLang="ko-KR" b="1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자료</a:t>
            </a:r>
            <a:endParaRPr lang="en-US" altLang="ko-KR" sz="14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</a:t>
            </a:r>
            <a:r>
              <a:rPr lang="en-US" altLang="ko-KR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&amp; </a:t>
            </a: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</a:t>
            </a:r>
            <a:endParaRPr lang="en-US" altLang="ko-KR" sz="14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</a:t>
            </a:r>
            <a:endParaRPr lang="en-US" altLang="ko-KR" sz="14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84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Main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_03</a:t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제단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연구소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개입을 알리는 오브젝트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장소가 제단이 만들어낸 장소라는 것을 알리는 복선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사체로 첫 발견 시 플레이어가 의문을 가지며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곳곳에 사체로 발견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보스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특수요원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마지막으로 플레이어를 테스트하는 인물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맵의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다양한 함정들을 이용해 플레이어를 위험에 빠뜨림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직접적인 공격보다 간접적인 공격으로 플레이어를 공격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(ex.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부비트랩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저격 지원 등등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917522" y="3641152"/>
            <a:ext cx="2362200" cy="23642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955621" y="617793"/>
            <a:ext cx="2362200" cy="23642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 descr="영원회귀:블랙서바이벌] 04.14 정기 점검 안내 - 0.30.0 패치노트 : 네이버 블로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7"/>
          <a:stretch/>
        </p:blipFill>
        <p:spPr bwMode="auto">
          <a:xfrm>
            <a:off x="7840327" y="602951"/>
            <a:ext cx="2573740" cy="256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765121" y="2766905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요원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342" name="Picture 6" descr="알렉스(이터널 리턴) (r394 판) - 나무위키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70"/>
          <a:stretch/>
        </p:blipFill>
        <p:spPr bwMode="auto">
          <a:xfrm>
            <a:off x="7965452" y="3636855"/>
            <a:ext cx="2394279" cy="2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5121" y="5746289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특수요원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0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Sub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개과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쉐퍼드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무난하게 등장할 수 있는 맹견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폐허가 된 도시에서 돌아다니는 개로 나와도 이상 없음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 정글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맵의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검은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등자칼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모델링 그대로 사용 가능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65645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고양이과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샤르트뢰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무난한 고양이 디자인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개와 색 차별을 둠으로써 역할 분별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확실화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198" name="Picture 6" descr="캣스토리 : 샤르트뢰 - 노트펫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39" y="3793565"/>
            <a:ext cx="3175635" cy="272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9258" y="6122990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샤르트뢰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194" name="Picture 2" descr="Der Deutsche Schäferhund - Schaeferhundseite.d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/>
          <a:stretch/>
        </p:blipFill>
        <p:spPr bwMode="auto">
          <a:xfrm>
            <a:off x="7301091" y="672714"/>
            <a:ext cx="3679533" cy="287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769258" y="3178809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쉐퍼드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0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Sub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잉어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일반적으로 등장하기 가장 좋은 물고기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 스테이지에 등장해도 무난하게 사용 가능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내에서는 조금 작은 크기의 잉어로 사용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설치류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쥐과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시궁쥐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어느 스테이지에서도 무난하게 이용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가능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쥐는 어디에나 있으니까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6" name="Picture 8" descr="Jungle Carp Fishing Thaila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23383" r="8644"/>
          <a:stretch/>
        </p:blipFill>
        <p:spPr bwMode="auto">
          <a:xfrm>
            <a:off x="7905202" y="1893430"/>
            <a:ext cx="2477048" cy="15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p | Pixel Art Mak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t="10188" r="10156" b="11728"/>
          <a:stretch/>
        </p:blipFill>
        <p:spPr bwMode="auto">
          <a:xfrm>
            <a:off x="7804118" y="568759"/>
            <a:ext cx="28765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769258" y="3108139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잉어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60" name="Picture 12" descr="Rat emoji | Вышивка крестом, Крыса, 8-битное искусство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11873" r="18565" b="12104"/>
          <a:stretch/>
        </p:blipFill>
        <p:spPr bwMode="auto">
          <a:xfrm>
            <a:off x="6786639" y="4180244"/>
            <a:ext cx="2455754" cy="210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w To Get Rid Of Rats In The Home — Expert Ti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81" y="4020471"/>
            <a:ext cx="2369821" cy="236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9258" y="6122990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시궁쥐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5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Sub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까마귀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사체가 많은 곳에 자주 등장하는 까마귀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그렇기에 조류 오브젝트 배치 시 가장 유용하다 생각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그리고 생각보다 비둘기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참새는 디자인이 까다로움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오히려 까마귀는 기틀만 잡고 색칠하면 그만이니 선택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48" name="Picture 4" descr="Pixel Art by Firave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42" y="1045675"/>
            <a:ext cx="3521231" cy="35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769257" y="4166796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까마귀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9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94953" y="2967335"/>
            <a:ext cx="1802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Q&amp;A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58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00. 22 / 05 / 16</a:t>
            </a:r>
            <a:r>
              <a:rPr lang="ko-KR" altLang="en-US" sz="2400" b="1" i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회의 안건</a:t>
            </a:r>
            <a:endParaRPr lang="ko-KR" altLang="en-US" sz="1200" dirty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772046" y="1678092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46164" y="1551582"/>
            <a:ext cx="5142978" cy="199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배경 구상하기 </a:t>
            </a:r>
            <a:r>
              <a:rPr lang="en-US" altLang="ko-KR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 </a:t>
            </a:r>
            <a:r>
              <a:rPr lang="en-US" altLang="ko-KR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업그레이드</a:t>
            </a:r>
            <a:r>
              <a:rPr lang="en-US" altLang="ko-KR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원하는 맵 배경 구상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생각하는 </a:t>
            </a: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맵에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참고할만한 이미지 탐색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맵에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등장할만한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생체</a:t>
            </a:r>
            <a:r>
              <a:rPr lang="en-US" altLang="ko-KR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&amp;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사체 오브젝트 종류 탐색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맵에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등장할만한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상호작용 오브젝트 탐색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991350" y="1611835"/>
            <a:ext cx="3819526" cy="385551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772045" y="3995796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41921" y="3889134"/>
            <a:ext cx="514297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02. </a:t>
            </a:r>
            <a:r>
              <a:rPr lang="ko-KR" altLang="en-US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주인공 모습 구상 </a:t>
            </a:r>
            <a:endParaRPr lang="en-US" altLang="ko-KR" sz="2000" b="1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 어울리는 주인공 모습 구상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생각하는 주인공의 모습에 참고할만한 이미지 탐색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09" y="1733037"/>
            <a:ext cx="3676207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388178" y="1908844"/>
            <a:ext cx="5406192" cy="3265439"/>
            <a:chOff x="3388178" y="1908844"/>
            <a:chExt cx="5406192" cy="3265439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9" y="2072152"/>
              <a:ext cx="4920996" cy="2795122"/>
              <a:chOff x="3689604" y="2072152"/>
              <a:chExt cx="4920996" cy="2795122"/>
            </a:xfrm>
            <a:grpFill/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4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latinLnBrk="0">
                  <a:defRPr/>
                </a:pPr>
                <a:r>
                  <a:rPr lang="ko-KR" altLang="en-US" sz="4000" b="1" i="1" kern="0" dirty="0" smtClean="0">
                    <a:solidFill>
                      <a:srgbClr val="38572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맵 배경 구상하기</a:t>
                </a:r>
                <a:endParaRPr lang="en-US" altLang="ko-KR" sz="4000" b="1" i="1" kern="0" dirty="0">
                  <a:solidFill>
                    <a:srgbClr val="3857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 latinLnBrk="0">
                  <a:lnSpc>
                    <a:spcPct val="200000"/>
                  </a:lnSpc>
                  <a:defRPr/>
                </a:pPr>
                <a:r>
                  <a:rPr lang="ko-KR" altLang="en-US" sz="1200" kern="0" dirty="0" smtClean="0">
                    <a:solidFill>
                      <a:srgbClr val="385723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조류 업그레이드</a:t>
                </a:r>
                <a:endParaRPr lang="ko-KR" altLang="en-US" sz="3600" dirty="0">
                  <a:solidFill>
                    <a:srgbClr val="385723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8" y="2565189"/>
              <a:ext cx="114812" cy="4932000"/>
              <a:chOff x="5822947" y="174314"/>
              <a:chExt cx="114812" cy="4932000"/>
            </a:xfrm>
            <a:grpFill/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747361" y="2085954"/>
            <a:ext cx="1437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b="1" kern="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</a:t>
            </a:r>
            <a:endParaRPr lang="ko-KR" altLang="en-US" sz="4800" b="1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40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배경 구상하기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 업그레이드</a:t>
            </a:r>
            <a:endParaRPr lang="ko-KR" altLang="en-US" sz="1200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9" y="1370860"/>
            <a:ext cx="5142978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선택한 배경은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700" b="1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열대 우림</a:t>
            </a:r>
            <a:r>
              <a:rPr lang="en-US" altLang="ko-KR" sz="24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</a:t>
            </a:r>
            <a:r>
              <a:rPr lang="ko-KR" altLang="en-US" sz="24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정글 </a:t>
            </a:r>
            <a:r>
              <a:rPr lang="en-US" altLang="ko-KR" sz="24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3200" b="1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646772" y="360474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9" y="3534350"/>
            <a:ext cx="51429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이 배경을 선택하였는가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열대 우림에 존재하는 유명 조류가 많음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6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(ex. </a:t>
            </a:r>
            <a:r>
              <a:rPr lang="ko-KR" altLang="en-US" sz="16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앵무새</a:t>
            </a:r>
            <a:r>
              <a:rPr lang="en-US" altLang="ko-KR" sz="16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랩터</a:t>
            </a:r>
            <a:r>
              <a:rPr lang="en-US" altLang="ko-KR" sz="16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잉꼬 등등</a:t>
            </a:r>
            <a:r>
              <a:rPr lang="en-US" altLang="ko-KR" sz="16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0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나무들을 이용한 오브젝트들 배치 및 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조류의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적극적인 이용 권장 가능</a:t>
            </a:r>
            <a:endParaRPr lang="en-US" altLang="ko-KR" sz="16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38924" y="1179644"/>
            <a:ext cx="4238625" cy="2656879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6448449" y="4063856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6725196" y="3993462"/>
            <a:ext cx="52972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등장 시기</a:t>
            </a:r>
            <a:endParaRPr lang="en-US" altLang="ko-KR" sz="700" b="1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 후반 스테이지 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( 7 ~ 9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</a:t>
            </a: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4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sz="14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조류의 사용은 최소화 하기로 결정 했었음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그렇기에 조류의 업그레이드는 뒤로 미루는 것이 좋다 판단</a:t>
            </a: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30" name="Picture 6" descr="Imgur: The most awesome images on the Internet | Pixel art landscape, Cool  pixel art, Pixel art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96" y="1222478"/>
            <a:ext cx="4067707" cy="258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0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자료</a:t>
            </a:r>
            <a:endParaRPr lang="en-US" altLang="ko-KR" sz="2400" b="1" i="1" kern="0" dirty="0">
              <a:solidFill>
                <a:srgbClr val="385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218657" y="1137486"/>
            <a:ext cx="3984917" cy="525586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549102" y="1391813"/>
            <a:ext cx="339368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참고 자료</a:t>
            </a:r>
            <a:endParaRPr lang="en-US" altLang="ko-KR" sz="1600" b="1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전반적으로 나무가 다수 있는 배경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길 가는 중간 사원 등의 오브젝트 배치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획득을 위한 장소 설정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 </a:t>
            </a:r>
            <a:r>
              <a:rPr lang="ko-KR" altLang="en-US" sz="1200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위치한 기다란 넝쿨들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상호작용 오브젝트들 곳곳에 배치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414531" y="3577693"/>
            <a:ext cx="337925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02.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참고할만한 게임들</a:t>
            </a:r>
            <a:endParaRPr lang="en-US" altLang="ko-KR" b="1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 u="sng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Tunche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자체가 정글 속에서 진행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b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부분은 참고할 사항이 다분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 u="sng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Hollow Knight – </a:t>
            </a:r>
            <a:r>
              <a:rPr lang="ko-KR" altLang="en-US" sz="1200" b="1" u="sng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녹색거리</a:t>
            </a:r>
            <a:r>
              <a:rPr lang="en-US" altLang="ko-KR" sz="1200" b="1" u="sng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200" b="1" u="sng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GreenPath</a:t>
            </a:r>
            <a:r>
              <a:rPr lang="en-US" altLang="ko-KR" sz="1200" b="1" u="sng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200" u="sng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u="sng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플랫포머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게임의 참고서와 같은 게임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트릭 등의 기밀한 설계 참고 필수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 u="sng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Metal Unit – </a:t>
            </a:r>
            <a:r>
              <a:rPr lang="ko-KR" altLang="en-US" sz="1200" b="1" u="sng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포레스티아</a:t>
            </a:r>
            <a:r>
              <a:rPr lang="en-US" altLang="ko-KR" sz="1200" b="1" u="sng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</a:t>
            </a:r>
            <a:r>
              <a:rPr lang="ko-KR" altLang="en-US" sz="1200" b="1" u="sng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r>
              <a:rPr lang="en-US" altLang="ko-KR" sz="1200" b="1" u="sng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200" u="sng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u="sng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 그래픽의 게임이기에 참고 사항 많음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점프대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등의 참고 사항도 존재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4419600" y="1466850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 flipH="1">
            <a:off x="4414529" y="3640760"/>
            <a:ext cx="3414831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7902952" y="584010"/>
            <a:ext cx="3984917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76" name="Picture 28" descr="Tunche | Download and Buy Today - Epic Games Stor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5"/>
          <a:stretch/>
        </p:blipFill>
        <p:spPr bwMode="auto">
          <a:xfrm>
            <a:off x="7997094" y="648498"/>
            <a:ext cx="3791870" cy="19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ollow Knight: Greenpath - VGKam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719" y="2567155"/>
            <a:ext cx="3821468" cy="214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3" b="1774"/>
          <a:stretch/>
        </p:blipFill>
        <p:spPr>
          <a:xfrm>
            <a:off x="7975718" y="4629150"/>
            <a:ext cx="3873871" cy="1956856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11460969" y="636153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425712" y="2582971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469192" y="4616805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80" name="Picture 32" descr="배경 화면 독일, 나무, 숲, 녹색 잎, 안개 3840x2160 UHD 4K 그림,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5" y="1136147"/>
            <a:ext cx="3411064" cy="191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Escape room &quot;Trapped in a Jungle&quot; by Game On Escapes &amp; More in Raleigh -  Durh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61" y="4566374"/>
            <a:ext cx="2660869" cy="17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12" y="2746169"/>
            <a:ext cx="3548579" cy="1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</a:t>
            </a: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Hollow Knight</a:t>
            </a:r>
            <a:endParaRPr lang="en-US" altLang="ko-KR" sz="2400" b="1" i="1" kern="0" dirty="0">
              <a:solidFill>
                <a:srgbClr val="385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9" y="1351810"/>
            <a:ext cx="514297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할로우</a:t>
            </a: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나이트 트릭 예시</a:t>
            </a:r>
            <a:endParaRPr lang="en-US" altLang="ko-KR" sz="2000" b="1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밧줄에 묶여 있는 돌</a:t>
            </a:r>
            <a:endParaRPr lang="en-US" altLang="ko-KR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위치할 시 공격하는 식물</a:t>
            </a:r>
            <a:endParaRPr lang="en-US" altLang="ko-KR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가시밭길</a:t>
            </a:r>
            <a:endParaRPr lang="en-US" altLang="ko-KR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어두운 사원 내부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이외에도 트릭 다수 존재 및 참고 사항 다분</a:t>
            </a:r>
            <a:r>
              <a:rPr lang="en-US" altLang="ko-KR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38925" y="1035722"/>
            <a:ext cx="5133976" cy="5554531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46" name="Picture 2" descr="Hollow Knight Explained in Insults Greenpath - YTre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6" r="6923"/>
          <a:stretch/>
        </p:blipFill>
        <p:spPr bwMode="auto">
          <a:xfrm>
            <a:off x="6770957" y="1416722"/>
            <a:ext cx="2752725" cy="225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할로우 나이트(Hollow Knight) - (2)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90"/>
          <a:stretch/>
        </p:blipFill>
        <p:spPr bwMode="auto">
          <a:xfrm>
            <a:off x="9533206" y="1426675"/>
            <a:ext cx="2152922" cy="224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도넛 2"/>
          <p:cNvSpPr/>
          <p:nvPr/>
        </p:nvSpPr>
        <p:spPr>
          <a:xfrm>
            <a:off x="9840458" y="2598962"/>
            <a:ext cx="931459" cy="1068173"/>
          </a:xfrm>
          <a:prstGeom prst="donut">
            <a:avLst>
              <a:gd name="adj" fmla="val 100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도넛 37"/>
          <p:cNvSpPr/>
          <p:nvPr/>
        </p:nvSpPr>
        <p:spPr>
          <a:xfrm>
            <a:off x="7211985" y="1932219"/>
            <a:ext cx="1483022" cy="1677408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67012" y="1927922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150" name="Picture 6" descr="THORNS ROOM IN GREENPATH :: Hollow Knight General Discussion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5"/>
          <a:stretch/>
        </p:blipFill>
        <p:spPr bwMode="auto">
          <a:xfrm>
            <a:off x="6769822" y="3769426"/>
            <a:ext cx="2548809" cy="22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10480451" y="2447614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도넛 39"/>
          <p:cNvSpPr/>
          <p:nvPr/>
        </p:nvSpPr>
        <p:spPr>
          <a:xfrm>
            <a:off x="6686783" y="5444614"/>
            <a:ext cx="2679707" cy="720258"/>
          </a:xfrm>
          <a:prstGeom prst="donut">
            <a:avLst>
              <a:gd name="adj" fmla="val 108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63940" y="5254579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152" name="Picture 8" descr="external/gamepla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4" y="4422090"/>
            <a:ext cx="60960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333262" y="3901554"/>
            <a:ext cx="5142978" cy="511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녹색 거리 지도</a:t>
            </a:r>
            <a:endParaRPr lang="en-US" altLang="ko-KR" sz="2000" b="1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56" name="Picture 12" descr="Hollow Knight - Stone Sanctuary Mask Shard - YouTub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6" t="15343" r="25355" b="20114"/>
          <a:stretch/>
        </p:blipFill>
        <p:spPr bwMode="auto">
          <a:xfrm>
            <a:off x="9366491" y="4063715"/>
            <a:ext cx="2319637" cy="168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도넛 43"/>
          <p:cNvSpPr/>
          <p:nvPr/>
        </p:nvSpPr>
        <p:spPr>
          <a:xfrm>
            <a:off x="9890260" y="4219999"/>
            <a:ext cx="1408494" cy="1367715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938354" y="4128188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</a:t>
            </a: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Metal Unit</a:t>
            </a:r>
            <a:endParaRPr lang="en-US" altLang="ko-KR" sz="2400" b="1" i="1" kern="0" dirty="0">
              <a:solidFill>
                <a:srgbClr val="385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9" y="1351810"/>
            <a:ext cx="514297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메탈 유닛 트릭 예시</a:t>
            </a:r>
            <a:endParaRPr lang="en-US" altLang="ko-KR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대쉬를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사용해야 지나갈 수 있는 트릭</a:t>
            </a:r>
            <a:endParaRPr lang="en-US" altLang="ko-KR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랜덤으로 올라오는 발판들</a:t>
            </a:r>
            <a:endParaRPr lang="en-US" altLang="ko-KR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점프 발판</a:t>
            </a:r>
            <a:endParaRPr lang="en-US" altLang="ko-KR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보이지 않는 벽에 위치한 </a:t>
            </a:r>
            <a:r>
              <a:rPr lang="ko-KR" altLang="en-US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히든</a:t>
            </a:r>
            <a:r>
              <a:rPr lang="ko-KR" altLang="en-US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장소</a:t>
            </a:r>
            <a:endParaRPr lang="en-US" altLang="ko-KR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38925" y="1035722"/>
            <a:ext cx="5133976" cy="5554531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1" r="23984" b="8051"/>
          <a:stretch/>
        </p:blipFill>
        <p:spPr>
          <a:xfrm>
            <a:off x="8987889" y="1055273"/>
            <a:ext cx="2763227" cy="3221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15856" r="10620" b="18327"/>
          <a:stretch/>
        </p:blipFill>
        <p:spPr>
          <a:xfrm>
            <a:off x="6577419" y="1045675"/>
            <a:ext cx="2985682" cy="1526075"/>
          </a:xfrm>
          <a:prstGeom prst="rect">
            <a:avLst/>
          </a:prstGeom>
        </p:spPr>
      </p:pic>
      <p:sp>
        <p:nvSpPr>
          <p:cNvPr id="38" name="도넛 37"/>
          <p:cNvSpPr/>
          <p:nvPr/>
        </p:nvSpPr>
        <p:spPr>
          <a:xfrm>
            <a:off x="6541334" y="1041499"/>
            <a:ext cx="705749" cy="1502845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8890222" y="1031425"/>
            <a:ext cx="672878" cy="1502845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882915" y="1351810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81" y="2626116"/>
            <a:ext cx="2994838" cy="1650609"/>
          </a:xfrm>
          <a:prstGeom prst="rect">
            <a:avLst/>
          </a:prstGeom>
        </p:spPr>
      </p:pic>
      <p:cxnSp>
        <p:nvCxnSpPr>
          <p:cNvPr id="10" name="직선 연결선 9"/>
          <p:cNvCxnSpPr>
            <a:stCxn id="33" idx="2"/>
            <a:endCxn id="38" idx="6"/>
          </p:cNvCxnSpPr>
          <p:nvPr/>
        </p:nvCxnSpPr>
        <p:spPr>
          <a:xfrm flipH="1">
            <a:off x="7247083" y="1723285"/>
            <a:ext cx="821570" cy="696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35" idx="2"/>
            <a:endCxn id="33" idx="2"/>
          </p:cNvCxnSpPr>
          <p:nvPr/>
        </p:nvCxnSpPr>
        <p:spPr>
          <a:xfrm flipH="1" flipV="1">
            <a:off x="8068653" y="1723285"/>
            <a:ext cx="821569" cy="59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도넛 44"/>
          <p:cNvSpPr/>
          <p:nvPr/>
        </p:nvSpPr>
        <p:spPr>
          <a:xfrm>
            <a:off x="6638925" y="3373242"/>
            <a:ext cx="2924176" cy="674883"/>
          </a:xfrm>
          <a:prstGeom prst="donut">
            <a:avLst>
              <a:gd name="adj" fmla="val 107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297254" y="3141582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도넛 47"/>
          <p:cNvSpPr/>
          <p:nvPr/>
        </p:nvSpPr>
        <p:spPr>
          <a:xfrm>
            <a:off x="10065584" y="1308543"/>
            <a:ext cx="1049700" cy="2577657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899773" y="1437237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6" r="9726" b="16293"/>
          <a:stretch/>
        </p:blipFill>
        <p:spPr>
          <a:xfrm>
            <a:off x="6586537" y="4283953"/>
            <a:ext cx="2324101" cy="22798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15916" b="16087"/>
          <a:stretch/>
        </p:blipFill>
        <p:spPr>
          <a:xfrm>
            <a:off x="8858250" y="4287308"/>
            <a:ext cx="2924175" cy="2288108"/>
          </a:xfrm>
          <a:prstGeom prst="rect">
            <a:avLst/>
          </a:prstGeom>
        </p:spPr>
      </p:pic>
      <p:sp>
        <p:nvSpPr>
          <p:cNvPr id="54" name="도넛 53"/>
          <p:cNvSpPr/>
          <p:nvPr/>
        </p:nvSpPr>
        <p:spPr>
          <a:xfrm>
            <a:off x="7324725" y="4347460"/>
            <a:ext cx="1752600" cy="1975585"/>
          </a:xfrm>
          <a:prstGeom prst="donut">
            <a:avLst>
              <a:gd name="adj" fmla="val 41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도넛 54"/>
          <p:cNvSpPr/>
          <p:nvPr/>
        </p:nvSpPr>
        <p:spPr>
          <a:xfrm>
            <a:off x="10154603" y="4347460"/>
            <a:ext cx="1752600" cy="1975585"/>
          </a:xfrm>
          <a:prstGeom prst="donut">
            <a:avLst>
              <a:gd name="adj" fmla="val 41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9077325" y="5267325"/>
            <a:ext cx="1066800" cy="112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431465" y="4930239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" y="4415264"/>
            <a:ext cx="3954112" cy="222418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333262" y="3901554"/>
            <a:ext cx="5142978" cy="511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보스전</a:t>
            </a:r>
            <a:r>
              <a:rPr lang="ko-KR" altLang="en-US" sz="20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또는 사원 내부 디자인 시 참고 가능</a:t>
            </a:r>
            <a:endParaRPr lang="en-US" altLang="ko-KR" sz="2000" b="1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3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</a:t>
            </a:r>
            <a:r>
              <a:rPr lang="en-US" altLang="ko-KR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&amp; </a:t>
            </a:r>
            <a:r>
              <a:rPr lang="ko-KR" altLang="en-US" sz="2400" b="1" i="1" kern="0" dirty="0" smtClean="0">
                <a:solidFill>
                  <a:srgbClr val="385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</a:t>
            </a:r>
            <a:endParaRPr lang="en-US" altLang="ko-KR" sz="2400" b="1" i="1" kern="0" dirty="0">
              <a:solidFill>
                <a:srgbClr val="385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218657" y="1368001"/>
            <a:ext cx="3984917" cy="5025350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549102" y="1391813"/>
            <a:ext cx="339368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높이 솟은 나무들</a:t>
            </a:r>
            <a:r>
              <a:rPr lang="en-US" altLang="ko-KR" sz="16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1600" b="1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나무의 높이를 높게 설정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나무의 높은 곳에 오브젝트 배치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조류들을 이용해 높은 곳 이동 가능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적극적인 조류 활용 권장</a:t>
            </a:r>
            <a:r>
              <a:rPr lang="en-US" altLang="ko-KR" sz="1200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ko-KR" altLang="en-US" sz="900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414531" y="3577693"/>
            <a:ext cx="33792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02. </a:t>
            </a:r>
            <a:r>
              <a:rPr lang="ko-KR" altLang="en-US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정글 특유의 오브젝트들</a:t>
            </a:r>
            <a:endParaRPr lang="en-US" altLang="ko-KR" b="1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넝쿨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높이 위치한 오브젝트 배치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or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쥐가 갉아 먹을 수 있는 줄로 배치 가능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식인꽃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플레이어를 막는 장애물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통나무</a:t>
            </a:r>
            <a:r>
              <a:rPr lang="en-US" altLang="ko-KR" sz="1200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나이테</a:t>
            </a:r>
            <a:r>
              <a:rPr lang="en-US" altLang="ko-KR" sz="1200" b="1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sz="1200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– </a:t>
            </a:r>
            <a:r>
              <a:rPr lang="ko-KR" altLang="en-US" sz="1200" dirty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길을 막는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장애물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과일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퍼즐 </a:t>
            </a:r>
            <a:r>
              <a:rPr lang="ko-KR" altLang="en-US" sz="1200" dirty="0" err="1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클리어를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위한 아이템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(ex.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거대 동물 유인용 아이템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퀘스트 아이템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시든 잎사귀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1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회용 발판으로 사용 가능</a:t>
            </a:r>
            <a:endParaRPr lang="en-US" altLang="ko-KR" sz="1200" dirty="0" smtClean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파괴된 사원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획득을 위한 장소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(ex. </a:t>
            </a:r>
            <a:r>
              <a:rPr lang="ko-KR" altLang="en-US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업그레이드용 부두 아이템</a:t>
            </a:r>
            <a:r>
              <a:rPr lang="en-US" altLang="ko-KR" sz="1200" dirty="0" smtClean="0">
                <a:solidFill>
                  <a:srgbClr val="38572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900" dirty="0">
              <a:solidFill>
                <a:srgbClr val="38572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4419600" y="1466850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 flipH="1">
            <a:off x="4414529" y="3640760"/>
            <a:ext cx="3414831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Pixel Art Forest - Background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62" y="1442153"/>
            <a:ext cx="3783025" cy="212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hlinkClick r:id="rId3"/>
          </p:cNvPr>
          <p:cNvSpPr txBox="1"/>
          <p:nvPr/>
        </p:nvSpPr>
        <p:spPr>
          <a:xfrm>
            <a:off x="4539578" y="2954446"/>
            <a:ext cx="316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u="sng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 </a:t>
            </a:r>
            <a:r>
              <a:rPr lang="ko-KR" altLang="en-US" sz="1200" u="sng" dirty="0" err="1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에셋</a:t>
            </a:r>
            <a:r>
              <a:rPr lang="ko-KR" altLang="en-US" sz="1200" u="sng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u="sng" dirty="0" err="1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Pixel_Art_Forest</a:t>
            </a:r>
            <a:endParaRPr lang="ko-KR" altLang="en-US" sz="1200" u="sng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4" name="Picture 6" descr="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62" y="3596513"/>
            <a:ext cx="3783025" cy="27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hlinkClick r:id="rId5"/>
          </p:cNvPr>
          <p:cNvSpPr txBox="1"/>
          <p:nvPr/>
        </p:nvSpPr>
        <p:spPr>
          <a:xfrm>
            <a:off x="4539578" y="3246806"/>
            <a:ext cx="316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u="sng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 </a:t>
            </a:r>
            <a:r>
              <a:rPr lang="ko-KR" altLang="en-US" sz="1200" u="sng" dirty="0" err="1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에셋</a:t>
            </a:r>
            <a:r>
              <a:rPr lang="ko-KR" altLang="en-US" sz="1200" u="sng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u="sng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Mystery </a:t>
            </a:r>
            <a:r>
              <a:rPr lang="en-US" altLang="ko-KR" sz="1200" u="sng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Forest</a:t>
            </a:r>
            <a:endParaRPr lang="ko-KR" altLang="en-US" sz="1200" u="sng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7902952" y="1368001"/>
            <a:ext cx="3984917" cy="5025350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6" name="Picture 8" descr="Vines Pixel Asset Pack by Pixelina by Pixeli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309" y="1442153"/>
            <a:ext cx="3828965" cy="166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remium Vector | Wood log in pixel art styl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9" t="25239" r="24489" b="22206"/>
          <a:stretch/>
        </p:blipFill>
        <p:spPr bwMode="auto">
          <a:xfrm>
            <a:off x="9359450" y="3144544"/>
            <a:ext cx="1147153" cy="12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ixel Art Dragon Fruit Icon Set Stock Vector (Royalty Free) 1959767119 |  Shutter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r="13843" b="8171"/>
          <a:stretch/>
        </p:blipFill>
        <p:spPr bwMode="auto">
          <a:xfrm>
            <a:off x="10555960" y="3144544"/>
            <a:ext cx="1287780" cy="12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wampy temple, me, Pixel Art, 2021 : r/Ar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272" y="4422400"/>
            <a:ext cx="1888577" cy="18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식인꽃 같은 카드 다시 안나오나 | 하스스톤 인벤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3" b="15843"/>
          <a:stretch/>
        </p:blipFill>
        <p:spPr bwMode="auto">
          <a:xfrm>
            <a:off x="7989380" y="3127704"/>
            <a:ext cx="1252883" cy="129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942785" y="1445391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989379" y="3122981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360117" y="3131017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555959" y="3145332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921271" y="5929991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74" name="Picture 26" descr="HD wallpaper: dried maple leaf with white background, Leaves, Season,  Withered | Wallpaper Flar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r="12152"/>
          <a:stretch/>
        </p:blipFill>
        <p:spPr bwMode="auto">
          <a:xfrm>
            <a:off x="7964909" y="4519757"/>
            <a:ext cx="1894404" cy="17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7952309" y="5912976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1513</Words>
  <Application>Microsoft Office PowerPoint</Application>
  <PresentationFormat>와이드스크린</PresentationFormat>
  <Paragraphs>204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메이플스토리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이지훈</cp:lastModifiedBy>
  <cp:revision>63</cp:revision>
  <dcterms:created xsi:type="dcterms:W3CDTF">2022-04-24T15:21:41Z</dcterms:created>
  <dcterms:modified xsi:type="dcterms:W3CDTF">2022-05-17T13:35:59Z</dcterms:modified>
</cp:coreProperties>
</file>